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emijn Bosman" userId="1417d032-919f-4931-ae01-4940b680f6e0" providerId="ADAL" clId="{EC30B50E-88A7-40FB-82AD-3847D1FCB1DA}"/>
    <pc:docChg chg="undo custSel addSld modSld">
      <pc:chgData name="Willemijn Bosman" userId="1417d032-919f-4931-ae01-4940b680f6e0" providerId="ADAL" clId="{EC30B50E-88A7-40FB-82AD-3847D1FCB1DA}" dt="2023-09-26T11:59:06.587" v="9" actId="26606"/>
      <pc:docMkLst>
        <pc:docMk/>
      </pc:docMkLst>
      <pc:sldChg chg="addSp delSp modSp new mod setBg">
        <pc:chgData name="Willemijn Bosman" userId="1417d032-919f-4931-ae01-4940b680f6e0" providerId="ADAL" clId="{EC30B50E-88A7-40FB-82AD-3847D1FCB1DA}" dt="2023-09-26T11:59:06.587" v="9" actId="26606"/>
        <pc:sldMkLst>
          <pc:docMk/>
          <pc:sldMk cId="3033462176" sldId="262"/>
        </pc:sldMkLst>
      </pc:sldChg>
    </pc:docChg>
  </pc:docChgLst>
  <pc:docChgLst>
    <pc:chgData name="Willemijn Bosman" userId="1417d032-919f-4931-ae01-4940b680f6e0" providerId="ADAL" clId="{C4FEDCFF-7BB3-4D88-9E7D-DB9EC65C838F}"/>
    <pc:docChg chg="delSld">
      <pc:chgData name="Willemijn Bosman" userId="1417d032-919f-4931-ae01-4940b680f6e0" providerId="ADAL" clId="{C4FEDCFF-7BB3-4D88-9E7D-DB9EC65C838F}" dt="2025-06-03T12:23:20.613" v="0" actId="47"/>
      <pc:docMkLst>
        <pc:docMk/>
      </pc:docMkLst>
      <pc:sldChg chg="del">
        <pc:chgData name="Willemijn Bosman" userId="1417d032-919f-4931-ae01-4940b680f6e0" providerId="ADAL" clId="{C4FEDCFF-7BB3-4D88-9E7D-DB9EC65C838F}" dt="2025-06-03T12:23:20.613" v="0" actId="47"/>
        <pc:sldMkLst>
          <pc:docMk/>
          <pc:sldMk cId="3840480126" sldId="263"/>
        </pc:sldMkLst>
      </pc:sldChg>
    </pc:docChg>
  </pc:docChgLst>
  <pc:docChgLst>
    <pc:chgData name="Willemijn Bosman" userId="1417d032-919f-4931-ae01-4940b680f6e0" providerId="ADAL" clId="{E889FCE6-7D28-4C01-B635-CC42BAAD127A}"/>
    <pc:docChg chg="undo custSel addSld delSld modSld">
      <pc:chgData name="Willemijn Bosman" userId="1417d032-919f-4931-ae01-4940b680f6e0" providerId="ADAL" clId="{E889FCE6-7D28-4C01-B635-CC42BAAD127A}" dt="2023-11-17T11:46:11.930" v="5" actId="2696"/>
      <pc:docMkLst>
        <pc:docMk/>
      </pc:docMkLst>
      <pc:sldChg chg="del">
        <pc:chgData name="Willemijn Bosman" userId="1417d032-919f-4931-ae01-4940b680f6e0" providerId="ADAL" clId="{E889FCE6-7D28-4C01-B635-CC42BAAD127A}" dt="2023-11-17T11:46:11.930" v="5" actId="2696"/>
        <pc:sldMkLst>
          <pc:docMk/>
          <pc:sldMk cId="3033462176" sldId="262"/>
        </pc:sldMkLst>
      </pc:sldChg>
      <pc:sldChg chg="addSp delSp modSp new mod setBg">
        <pc:chgData name="Willemijn Bosman" userId="1417d032-919f-4931-ae01-4940b680f6e0" providerId="ADAL" clId="{E889FCE6-7D28-4C01-B635-CC42BAAD127A}" dt="2023-11-17T11:46:02.010" v="4" actId="26606"/>
        <pc:sldMkLst>
          <pc:docMk/>
          <pc:sldMk cId="788735112" sldId="264"/>
        </pc:sldMkLst>
      </pc:sldChg>
    </pc:docChg>
  </pc:docChgLst>
  <pc:docChgLst>
    <pc:chgData name="Willemijn Bosman" userId="1417d032-919f-4931-ae01-4940b680f6e0" providerId="ADAL" clId="{3EB157CB-BDD5-469C-9021-AEA2D25368A8}"/>
    <pc:docChg chg="custSel addSld modSld">
      <pc:chgData name="Willemijn Bosman" userId="1417d032-919f-4931-ae01-4940b680f6e0" providerId="ADAL" clId="{3EB157CB-BDD5-469C-9021-AEA2D25368A8}" dt="2023-10-28T13:23:00.556" v="465" actId="122"/>
      <pc:docMkLst>
        <pc:docMk/>
      </pc:docMkLst>
      <pc:sldChg chg="addSp delSp modSp new mod setBg">
        <pc:chgData name="Willemijn Bosman" userId="1417d032-919f-4931-ae01-4940b680f6e0" providerId="ADAL" clId="{3EB157CB-BDD5-469C-9021-AEA2D25368A8}" dt="2023-10-28T13:23:00.556" v="465" actId="122"/>
        <pc:sldMkLst>
          <pc:docMk/>
          <pc:sldMk cId="3840480126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03986-D66B-BBBF-A1DE-DDE360349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B07FD38-A0A1-5F19-1A95-358D05F7A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07A1D6-0449-D6CE-C05B-F0A9BED00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F3FF-29A5-44D4-8B53-810D4871F77C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3F9D0B-2A15-A40C-4BB3-E31297CF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C07D62-EC2A-ABAB-F5AF-12A02EB3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BA01-F50F-4F98-8C66-1BFCF41B15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79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021D0-58C2-C650-1D71-A1A585D1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4995823-235E-122F-8F4F-AB2530BB1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49056D-514A-5693-E8C1-8FC0D87A8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F3FF-29A5-44D4-8B53-810D4871F77C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9A1D74-6028-5FB7-729D-AC37597C6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80AE11-1FD3-DE3C-5524-D5058BB6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BA01-F50F-4F98-8C66-1BFCF41B15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40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E6E80E4-9320-83E9-3BAF-6427A025AC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A499E27-8137-442C-35B6-1D6267285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C44CD6-697D-9222-DA39-AC802D899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F3FF-29A5-44D4-8B53-810D4871F77C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22ECF5-0856-4BDA-B495-95B1841E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EEF7E5-3B94-C844-EFD3-640255AD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BA01-F50F-4F98-8C66-1BFCF41B15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16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B21D8-D9AF-22FC-3E6E-6BD709110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065C11-710E-8EAA-AC67-4FD38C230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CEFB92-9EAC-FAB8-9AB8-37ECE3602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F3FF-29A5-44D4-8B53-810D4871F77C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97C9C2-9D9A-64D5-8BEA-93C5FE8E3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4F30AE-49CF-344B-04FE-98360262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BA01-F50F-4F98-8C66-1BFCF41B15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813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E3999B-F153-26E3-5790-03E89C024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5C4B5F1-9D66-17C8-8E69-0E517FF6D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37DD0C-342D-2AB5-16D0-A4E3CF03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F3FF-29A5-44D4-8B53-810D4871F77C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4E0976-7FA7-71CE-9017-8C19FA0F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E18EA0-1DBF-D7BA-6133-80E7C667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BA01-F50F-4F98-8C66-1BFCF41B15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98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21567-7D52-2376-862F-462326DB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84D5E0-902B-652E-FE16-79DC20BF4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334247-B8ED-7E25-1AF3-A5C19150E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506428B-E59B-496F-B41E-372B52E51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F3FF-29A5-44D4-8B53-810D4871F77C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3EC81B-09AA-76B4-35E6-40B5575C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D437AA-1E39-ACEF-81BF-EDD9417A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BA01-F50F-4F98-8C66-1BFCF41B15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53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8718E9-24FE-A1BD-5C24-0638EF652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278FA6F-0BD9-8B07-12DB-050E33888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5196EF-79E3-C877-5844-84E671096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BA79D14-B68C-550B-AFFF-0C0998153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01AD995-17F0-C8EB-6C54-D6D87E97C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4B980D8-7FBC-4644-8B25-0D16634AA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F3FF-29A5-44D4-8B53-810D4871F77C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9E2B464-0F8F-B136-75F7-3455D83E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9AC681D-E473-C0AD-E652-2DAB16F2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BA01-F50F-4F98-8C66-1BFCF41B15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725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FACC6-E599-1258-502D-BBFBFDCE4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9CCF16D-B42C-6C9B-C455-C07E74E74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F3FF-29A5-44D4-8B53-810D4871F77C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7290D94-B3F5-9097-CB1D-085B6D7FC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DCFBC04-AF88-B6C2-16B0-19D7EA27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BA01-F50F-4F98-8C66-1BFCF41B15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948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F5197C8-258B-A45A-2260-9CC23B111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F3FF-29A5-44D4-8B53-810D4871F77C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1ED2C86-9C44-0195-6AA4-7D27BCF12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9C6D2E-201E-B7EE-DB05-17E871F5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BA01-F50F-4F98-8C66-1BFCF41B15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58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ADD54-1AE7-7E70-C52A-DA8EE51CF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524EB8-F3B8-82FA-A08C-E9C305B7F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C90878F-0FD5-CCDB-5F9F-C9F5F5768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E00552-4C7F-9799-56DA-174E0FE3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F3FF-29A5-44D4-8B53-810D4871F77C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188657-E4A3-0654-B7AB-CE1C6689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132984-584C-6804-C807-05CA6DCB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BA01-F50F-4F98-8C66-1BFCF41B15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14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03700-F8B5-8241-3A10-82F505B60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F5EFFFD-BCEF-BA2C-6D14-8CBF94F86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D2ED7EF-1D8D-CEA4-BA8B-5BB6EBE82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69629C4-4211-25F6-3E54-FDA82A09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F3FF-29A5-44D4-8B53-810D4871F77C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401DC98-252B-B665-517E-8EC6702E0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D260E4-8BE3-CE4A-42BC-3ECF54FE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BA01-F50F-4F98-8C66-1BFCF41B15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53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2466993-28DC-3B29-1C0B-87184DB37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8C5510-40EB-681E-0C9B-A0E6F0F56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AC7901-3870-A770-70AD-5F58D3ABB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6F3FF-29A5-44D4-8B53-810D4871F77C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F18E40-D556-29F1-FCEA-DCF83F665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0207A4-282A-2149-7DAA-5A86A0CD3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3BA01-F50F-4F98-8C66-1BFCF41B15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889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tekst, teken, buiten, klok&#10;&#10;Automatisch gegenereerde beschrijving">
            <a:extLst>
              <a:ext uri="{FF2B5EF4-FFF2-40B4-BE49-F238E27FC236}">
                <a16:creationId xmlns:a16="http://schemas.microsoft.com/office/drawing/2014/main" id="{C0CB9515-7BFF-824B-1158-23A4125F68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9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233" y="1201003"/>
            <a:ext cx="4107976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1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Afbeelding 1" descr="Afbeelding met tekst, teken, illustratie, paal&#10;&#10;Automatisch gegenereerde beschrijving">
            <a:extLst>
              <a:ext uri="{FF2B5EF4-FFF2-40B4-BE49-F238E27FC236}">
                <a16:creationId xmlns:a16="http://schemas.microsoft.com/office/drawing/2014/main" id="{71D71EAE-E51C-BFA5-0928-6C1354AA58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146" y="1201003"/>
            <a:ext cx="4124150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92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D670B64A-A1B1-8FBA-FF76-4A0C11D9C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2233" y="1201003"/>
            <a:ext cx="4107976" cy="4107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194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Afbeelding 1" descr="Afbeelding met tekst, teken, buiten, rood&#10;&#10;Automatisch gegenereerde beschrijving">
            <a:extLst>
              <a:ext uri="{FF2B5EF4-FFF2-40B4-BE49-F238E27FC236}">
                <a16:creationId xmlns:a16="http://schemas.microsoft.com/office/drawing/2014/main" id="{033CCDD8-896C-3EFB-B8B8-B746D0205C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72233" y="1201002"/>
            <a:ext cx="4107976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24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BD0733F-5FC7-1B3C-CEDE-0B0C7B2852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233" y="1201003"/>
            <a:ext cx="4107976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9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F1D75-CF28-EC1C-F59B-0FB23097E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7700" b="1" dirty="0"/>
              <a:t>In het theater: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B789F1-BC9A-D9E6-DEE1-76DC81768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Theater is anders dan de bioscoop</a:t>
            </a:r>
          </a:p>
          <a:p>
            <a:r>
              <a:rPr lang="nl-NL" dirty="0"/>
              <a:t>Je mag niet eten en/of drinken</a:t>
            </a:r>
          </a:p>
          <a:p>
            <a:r>
              <a:rPr lang="nl-NL" dirty="0"/>
              <a:t>Je telefoon geeft licht dat kan afleiden</a:t>
            </a:r>
          </a:p>
          <a:p>
            <a:r>
              <a:rPr lang="nl-NL" dirty="0"/>
              <a:t>Zo zorg je ook dat je geluid uitstaat</a:t>
            </a:r>
          </a:p>
          <a:p>
            <a:r>
              <a:rPr lang="nl-NL" dirty="0"/>
              <a:t>We zijn een goed publiek</a:t>
            </a:r>
          </a:p>
          <a:p>
            <a:r>
              <a:rPr lang="nl-NL" dirty="0"/>
              <a:t>We roepen niet door de voorstelling heen</a:t>
            </a:r>
          </a:p>
          <a:p>
            <a:r>
              <a:rPr lang="nl-NL" dirty="0"/>
              <a:t>We kijken en luisteren met aandacht</a:t>
            </a:r>
          </a:p>
          <a:p>
            <a:r>
              <a:rPr lang="nl-NL" dirty="0"/>
              <a:t>Foto’s staan op de website dus die hoef je niet zelf te maken</a:t>
            </a:r>
          </a:p>
          <a:p>
            <a:r>
              <a:rPr lang="nl-NL" dirty="0"/>
              <a:t>Aan het einde geven we applaus als dank aan de toneelspelers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366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6">
            <a:extLst>
              <a:ext uri="{FF2B5EF4-FFF2-40B4-BE49-F238E27FC236}">
                <a16:creationId xmlns:a16="http://schemas.microsoft.com/office/drawing/2014/main" id="{C7F55EAC-550A-4BDD-9099-3F20B8FA0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8">
            <a:extLst>
              <a:ext uri="{FF2B5EF4-FFF2-40B4-BE49-F238E27FC236}">
                <a16:creationId xmlns:a16="http://schemas.microsoft.com/office/drawing/2014/main" id="{DC4F5A5F-493F-49AE-89B6-D5AF5EBC8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724001 w 12192000"/>
              <a:gd name="connsiteY0" fmla="*/ 434021 h 6858000"/>
              <a:gd name="connsiteX1" fmla="*/ 6471155 w 12192000"/>
              <a:gd name="connsiteY1" fmla="*/ 434599 h 6858000"/>
              <a:gd name="connsiteX2" fmla="*/ 5384913 w 12192000"/>
              <a:gd name="connsiteY2" fmla="*/ 497971 h 6858000"/>
              <a:gd name="connsiteX3" fmla="*/ 4818280 w 12192000"/>
              <a:gd name="connsiteY3" fmla="*/ 541802 h 6858000"/>
              <a:gd name="connsiteX4" fmla="*/ 3965428 w 12192000"/>
              <a:gd name="connsiteY4" fmla="*/ 675942 h 6858000"/>
              <a:gd name="connsiteX5" fmla="*/ 3699528 w 12192000"/>
              <a:gd name="connsiteY5" fmla="*/ 770472 h 6858000"/>
              <a:gd name="connsiteX6" fmla="*/ 3438854 w 12192000"/>
              <a:gd name="connsiteY6" fmla="*/ 834899 h 6858000"/>
              <a:gd name="connsiteX7" fmla="*/ 3367443 w 12192000"/>
              <a:gd name="connsiteY7" fmla="*/ 893518 h 6858000"/>
              <a:gd name="connsiteX8" fmla="*/ 3467301 w 12192000"/>
              <a:gd name="connsiteY8" fmla="*/ 953722 h 6858000"/>
              <a:gd name="connsiteX9" fmla="*/ 3889955 w 12192000"/>
              <a:gd name="connsiteY9" fmla="*/ 977486 h 6858000"/>
              <a:gd name="connsiteX10" fmla="*/ 3502135 w 12192000"/>
              <a:gd name="connsiteY10" fmla="*/ 1054062 h 6858000"/>
              <a:gd name="connsiteX11" fmla="*/ 4072832 w 12192000"/>
              <a:gd name="connsiteY11" fmla="*/ 1017622 h 6858000"/>
              <a:gd name="connsiteX12" fmla="*/ 4244099 w 12192000"/>
              <a:gd name="connsiteY12" fmla="*/ 1030825 h 6858000"/>
              <a:gd name="connsiteX13" fmla="*/ 4095475 w 12192000"/>
              <a:gd name="connsiteY13" fmla="*/ 1092084 h 6858000"/>
              <a:gd name="connsiteX14" fmla="*/ 3327386 w 12192000"/>
              <a:gd name="connsiteY14" fmla="*/ 1215660 h 6858000"/>
              <a:gd name="connsiteX15" fmla="*/ 3254813 w 12192000"/>
              <a:gd name="connsiteY15" fmla="*/ 1226749 h 6858000"/>
              <a:gd name="connsiteX16" fmla="*/ 2776427 w 12192000"/>
              <a:gd name="connsiteY16" fmla="*/ 1401552 h 6858000"/>
              <a:gd name="connsiteX17" fmla="*/ 3063226 w 12192000"/>
              <a:gd name="connsiteY17" fmla="*/ 1384124 h 6858000"/>
              <a:gd name="connsiteX18" fmla="*/ 2754945 w 12192000"/>
              <a:gd name="connsiteY18" fmla="*/ 1495025 h 6858000"/>
              <a:gd name="connsiteX19" fmla="*/ 2381061 w 12192000"/>
              <a:gd name="connsiteY19" fmla="*/ 1619658 h 6858000"/>
              <a:gd name="connsiteX20" fmla="*/ 2008336 w 12192000"/>
              <a:gd name="connsiteY20" fmla="*/ 1814527 h 6858000"/>
              <a:gd name="connsiteX21" fmla="*/ 1740695 w 12192000"/>
              <a:gd name="connsiteY21" fmla="*/ 1914337 h 6858000"/>
              <a:gd name="connsiteX22" fmla="*/ 1787720 w 12192000"/>
              <a:gd name="connsiteY22" fmla="*/ 1991970 h 6858000"/>
              <a:gd name="connsiteX23" fmla="*/ 1754048 w 12192000"/>
              <a:gd name="connsiteY23" fmla="*/ 2078049 h 6858000"/>
              <a:gd name="connsiteX24" fmla="*/ 2228951 w 12192000"/>
              <a:gd name="connsiteY24" fmla="*/ 1996721 h 6858000"/>
              <a:gd name="connsiteX25" fmla="*/ 2054781 w 12192000"/>
              <a:gd name="connsiteY25" fmla="*/ 2053228 h 6858000"/>
              <a:gd name="connsiteX26" fmla="*/ 1985693 w 12192000"/>
              <a:gd name="connsiteY26" fmla="*/ 2109207 h 6858000"/>
              <a:gd name="connsiteX27" fmla="*/ 2061168 w 12192000"/>
              <a:gd name="connsiteY27" fmla="*/ 2130859 h 6858000"/>
              <a:gd name="connsiteX28" fmla="*/ 2388026 w 12192000"/>
              <a:gd name="connsiteY28" fmla="*/ 2184726 h 6858000"/>
              <a:gd name="connsiteX29" fmla="*/ 1560719 w 12192000"/>
              <a:gd name="connsiteY29" fmla="*/ 2384876 h 6858000"/>
              <a:gd name="connsiteX30" fmla="*/ 1679734 w 12192000"/>
              <a:gd name="connsiteY30" fmla="*/ 2400191 h 6858000"/>
              <a:gd name="connsiteX31" fmla="*/ 2882089 w 12192000"/>
              <a:gd name="connsiteY31" fmla="*/ 2383292 h 6858000"/>
              <a:gd name="connsiteX32" fmla="*/ 3116638 w 12192000"/>
              <a:gd name="connsiteY32" fmla="*/ 2359528 h 6858000"/>
              <a:gd name="connsiteX33" fmla="*/ 2897765 w 12192000"/>
              <a:gd name="connsiteY33" fmla="*/ 2758243 h 6858000"/>
              <a:gd name="connsiteX34" fmla="*/ 2981367 w 12192000"/>
              <a:gd name="connsiteY34" fmla="*/ 2829008 h 6858000"/>
              <a:gd name="connsiteX35" fmla="*/ 2682955 w 12192000"/>
              <a:gd name="connsiteY35" fmla="*/ 2846436 h 6858000"/>
              <a:gd name="connsiteX36" fmla="*/ 2099485 w 12192000"/>
              <a:gd name="connsiteY36" fmla="*/ 3066653 h 6858000"/>
              <a:gd name="connsiteX37" fmla="*/ 1807460 w 12192000"/>
              <a:gd name="connsiteY37" fmla="*/ 3454808 h 6858000"/>
              <a:gd name="connsiteX38" fmla="*/ 1921251 w 12192000"/>
              <a:gd name="connsiteY38" fmla="*/ 3540889 h 6858000"/>
              <a:gd name="connsiteX39" fmla="*/ 1453313 w 12192000"/>
              <a:gd name="connsiteY39" fmla="*/ 3637002 h 6858000"/>
              <a:gd name="connsiteX40" fmla="*/ 1686122 w 12192000"/>
              <a:gd name="connsiteY40" fmla="*/ 3667634 h 6858000"/>
              <a:gd name="connsiteX41" fmla="*/ 1513692 w 12192000"/>
              <a:gd name="connsiteY41" fmla="*/ 3725196 h 6858000"/>
              <a:gd name="connsiteX42" fmla="*/ 1369711 w 12192000"/>
              <a:gd name="connsiteY42" fmla="*/ 3826063 h 6858000"/>
              <a:gd name="connsiteX43" fmla="*/ 2051298 w 12192000"/>
              <a:gd name="connsiteY43" fmla="*/ 3754242 h 6858000"/>
              <a:gd name="connsiteX44" fmla="*/ 2245207 w 12192000"/>
              <a:gd name="connsiteY44" fmla="*/ 3797018 h 6858000"/>
              <a:gd name="connsiteX45" fmla="*/ 2353192 w 12192000"/>
              <a:gd name="connsiteY45" fmla="*/ 3796489 h 6858000"/>
              <a:gd name="connsiteX46" fmla="*/ 2490207 w 12192000"/>
              <a:gd name="connsiteY46" fmla="*/ 3801242 h 6858000"/>
              <a:gd name="connsiteX47" fmla="*/ 2375835 w 12192000"/>
              <a:gd name="connsiteY47" fmla="*/ 3839794 h 6858000"/>
              <a:gd name="connsiteX48" fmla="*/ 2522138 w 12192000"/>
              <a:gd name="connsiteY48" fmla="*/ 4009841 h 6858000"/>
              <a:gd name="connsiteX49" fmla="*/ 1998466 w 12192000"/>
              <a:gd name="connsiteY49" fmla="*/ 4130778 h 6858000"/>
              <a:gd name="connsiteX50" fmla="*/ 2114580 w 12192000"/>
              <a:gd name="connsiteY50" fmla="*/ 4154543 h 6858000"/>
              <a:gd name="connsiteX51" fmla="*/ 2177862 w 12192000"/>
              <a:gd name="connsiteY51" fmla="*/ 4189925 h 6858000"/>
              <a:gd name="connsiteX52" fmla="*/ 1868419 w 12192000"/>
              <a:gd name="connsiteY52" fmla="*/ 4382153 h 6858000"/>
              <a:gd name="connsiteX53" fmla="*/ 2279460 w 12192000"/>
              <a:gd name="connsiteY53" fmla="*/ 4356805 h 6858000"/>
              <a:gd name="connsiteX54" fmla="*/ 2029817 w 12192000"/>
              <a:gd name="connsiteY54" fmla="*/ 4468235 h 6858000"/>
              <a:gd name="connsiteX55" fmla="*/ 1560137 w 12192000"/>
              <a:gd name="connsiteY55" fmla="*/ 4730172 h 6858000"/>
              <a:gd name="connsiteX56" fmla="*/ 1956664 w 12192000"/>
              <a:gd name="connsiteY56" fmla="*/ 4820477 h 6858000"/>
              <a:gd name="connsiteX57" fmla="*/ 3268168 w 12192000"/>
              <a:gd name="connsiteY57" fmla="*/ 4852692 h 6858000"/>
              <a:gd name="connsiteX58" fmla="*/ 2807197 w 12192000"/>
              <a:gd name="connsiteY58" fmla="*/ 4939300 h 6858000"/>
              <a:gd name="connsiteX59" fmla="*/ 2721272 w 12192000"/>
              <a:gd name="connsiteY59" fmla="*/ 4970458 h 6858000"/>
              <a:gd name="connsiteX60" fmla="*/ 2802552 w 12192000"/>
              <a:gd name="connsiteY60" fmla="*/ 5014291 h 6858000"/>
              <a:gd name="connsiteX61" fmla="*/ 2537812 w 12192000"/>
              <a:gd name="connsiteY61" fmla="*/ 5053898 h 6858000"/>
              <a:gd name="connsiteX62" fmla="*/ 2569744 w 12192000"/>
              <a:gd name="connsiteY62" fmla="*/ 5153182 h 6858000"/>
              <a:gd name="connsiteX63" fmla="*/ 1987436 w 12192000"/>
              <a:gd name="connsiteY63" fmla="*/ 5334320 h 6858000"/>
              <a:gd name="connsiteX64" fmla="*/ 1972921 w 12192000"/>
              <a:gd name="connsiteY64" fmla="*/ 5382376 h 6858000"/>
              <a:gd name="connsiteX65" fmla="*/ 2341001 w 12192000"/>
              <a:gd name="connsiteY65" fmla="*/ 5360725 h 6858000"/>
              <a:gd name="connsiteX66" fmla="*/ 2710822 w 12192000"/>
              <a:gd name="connsiteY66" fmla="*/ 5418816 h 6858000"/>
              <a:gd name="connsiteX67" fmla="*/ 2833903 w 12192000"/>
              <a:gd name="connsiteY67" fmla="*/ 5413007 h 6858000"/>
              <a:gd name="connsiteX68" fmla="*/ 3011556 w 12192000"/>
              <a:gd name="connsiteY68" fmla="*/ 5399276 h 6858000"/>
              <a:gd name="connsiteX69" fmla="*/ 3254233 w 12192000"/>
              <a:gd name="connsiteY69" fmla="*/ 5439412 h 6858000"/>
              <a:gd name="connsiteX70" fmla="*/ 2792101 w 12192000"/>
              <a:gd name="connsiteY70" fmla="*/ 5471625 h 6858000"/>
              <a:gd name="connsiteX71" fmla="*/ 2977303 w 12192000"/>
              <a:gd name="connsiteY71" fmla="*/ 5539751 h 6858000"/>
              <a:gd name="connsiteX72" fmla="*/ 3656566 w 12192000"/>
              <a:gd name="connsiteY72" fmla="*/ 5678642 h 6858000"/>
              <a:gd name="connsiteX73" fmla="*/ 4858340 w 12192000"/>
              <a:gd name="connsiteY73" fmla="*/ 5969625 h 6858000"/>
              <a:gd name="connsiteX74" fmla="*/ 5296668 w 12192000"/>
              <a:gd name="connsiteY74" fmla="*/ 6043559 h 6858000"/>
              <a:gd name="connsiteX75" fmla="*/ 5456323 w 12192000"/>
              <a:gd name="connsiteY75" fmla="*/ 6042502 h 6858000"/>
              <a:gd name="connsiteX76" fmla="*/ 5267058 w 12192000"/>
              <a:gd name="connsiteY76" fmla="*/ 6100066 h 6858000"/>
              <a:gd name="connsiteX77" fmla="*/ 7095266 w 12192000"/>
              <a:gd name="connsiteY77" fmla="*/ 6287541 h 6858000"/>
              <a:gd name="connsiteX78" fmla="*/ 9707235 w 12192000"/>
              <a:gd name="connsiteY78" fmla="*/ 5994446 h 6858000"/>
              <a:gd name="connsiteX79" fmla="*/ 10083442 w 12192000"/>
              <a:gd name="connsiteY79" fmla="*/ 5678642 h 6858000"/>
              <a:gd name="connsiteX80" fmla="*/ 10338892 w 12192000"/>
              <a:gd name="connsiteY80" fmla="*/ 4650957 h 6858000"/>
              <a:gd name="connsiteX81" fmla="*/ 10628013 w 12192000"/>
              <a:gd name="connsiteY81" fmla="*/ 4411198 h 6858000"/>
              <a:gd name="connsiteX82" fmla="*/ 10802766 w 12192000"/>
              <a:gd name="connsiteY82" fmla="*/ 4258050 h 6858000"/>
              <a:gd name="connsiteX83" fmla="*/ 10614662 w 12192000"/>
              <a:gd name="connsiteY83" fmla="*/ 4150318 h 6858000"/>
              <a:gd name="connsiteX84" fmla="*/ 10681427 w 12192000"/>
              <a:gd name="connsiteY84" fmla="*/ 4054203 h 6858000"/>
              <a:gd name="connsiteX85" fmla="*/ 10520029 w 12192000"/>
              <a:gd name="connsiteY85" fmla="*/ 3804411 h 6858000"/>
              <a:gd name="connsiteX86" fmla="*/ 10568798 w 12192000"/>
              <a:gd name="connsiteY86" fmla="*/ 3466426 h 6858000"/>
              <a:gd name="connsiteX87" fmla="*/ 10499709 w 12192000"/>
              <a:gd name="connsiteY87" fmla="*/ 3166465 h 6858000"/>
              <a:gd name="connsiteX88" fmla="*/ 10489840 w 12192000"/>
              <a:gd name="connsiteY88" fmla="*/ 2546475 h 6858000"/>
              <a:gd name="connsiteX89" fmla="*/ 10584471 w 12192000"/>
              <a:gd name="connsiteY89" fmla="*/ 2512148 h 6858000"/>
              <a:gd name="connsiteX90" fmla="*/ 10695942 w 12192000"/>
              <a:gd name="connsiteY90" fmla="*/ 2358471 h 6858000"/>
              <a:gd name="connsiteX91" fmla="*/ 10732516 w 12192000"/>
              <a:gd name="connsiteY91" fmla="*/ 2287706 h 6858000"/>
              <a:gd name="connsiteX92" fmla="*/ 10731357 w 12192000"/>
              <a:gd name="connsiteY92" fmla="*/ 2137725 h 6858000"/>
              <a:gd name="connsiteX93" fmla="*/ 10678525 w 12192000"/>
              <a:gd name="connsiteY93" fmla="*/ 2070656 h 6858000"/>
              <a:gd name="connsiteX94" fmla="*/ 10735999 w 12192000"/>
              <a:gd name="connsiteY94" fmla="*/ 1956587 h 6858000"/>
              <a:gd name="connsiteX95" fmla="*/ 10824246 w 12192000"/>
              <a:gd name="connsiteY95" fmla="*/ 1862584 h 6858000"/>
              <a:gd name="connsiteX96" fmla="*/ 10773156 w 12192000"/>
              <a:gd name="connsiteY96" fmla="*/ 1768054 h 6858000"/>
              <a:gd name="connsiteX97" fmla="*/ 10716261 w 12192000"/>
              <a:gd name="connsiteY97" fmla="*/ 1678278 h 6858000"/>
              <a:gd name="connsiteX98" fmla="*/ 10554864 w 12192000"/>
              <a:gd name="connsiteY98" fmla="*/ 1477599 h 6858000"/>
              <a:gd name="connsiteX99" fmla="*/ 10267483 w 12192000"/>
              <a:gd name="connsiteY99" fmla="*/ 1324977 h 6858000"/>
              <a:gd name="connsiteX100" fmla="*/ 9913337 w 12192000"/>
              <a:gd name="connsiteY100" fmla="*/ 1202458 h 6858000"/>
              <a:gd name="connsiteX101" fmla="*/ 10024805 w 12192000"/>
              <a:gd name="connsiteY101" fmla="*/ 1124827 h 6858000"/>
              <a:gd name="connsiteX102" fmla="*/ 9411726 w 12192000"/>
              <a:gd name="connsiteY102" fmla="*/ 980655 h 6858000"/>
              <a:gd name="connsiteX103" fmla="*/ 9930753 w 12192000"/>
              <a:gd name="connsiteY103" fmla="*/ 901968 h 6858000"/>
              <a:gd name="connsiteX104" fmla="*/ 9894178 w 12192000"/>
              <a:gd name="connsiteY104" fmla="*/ 871339 h 6858000"/>
              <a:gd name="connsiteX105" fmla="*/ 9858182 w 12192000"/>
              <a:gd name="connsiteY105" fmla="*/ 839125 h 6858000"/>
              <a:gd name="connsiteX106" fmla="*/ 10131050 w 12192000"/>
              <a:gd name="connsiteY106" fmla="*/ 792652 h 6858000"/>
              <a:gd name="connsiteX107" fmla="*/ 10006808 w 12192000"/>
              <a:gd name="connsiteY107" fmla="*/ 731920 h 6858000"/>
              <a:gd name="connsiteX108" fmla="*/ 10233809 w 12192000"/>
              <a:gd name="connsiteY108" fmla="*/ 710268 h 6858000"/>
              <a:gd name="connsiteX109" fmla="*/ 10267483 w 12192000"/>
              <a:gd name="connsiteY109" fmla="*/ 628940 h 6858000"/>
              <a:gd name="connsiteX110" fmla="*/ 10136275 w 12192000"/>
              <a:gd name="connsiteY110" fmla="*/ 589333 h 6858000"/>
              <a:gd name="connsiteX111" fmla="*/ 9131312 w 12192000"/>
              <a:gd name="connsiteY111" fmla="*/ 480544 h 6858000"/>
              <a:gd name="connsiteX112" fmla="*/ 7479600 w 12192000"/>
              <a:gd name="connsiteY112" fmla="*/ 454667 h 6858000"/>
              <a:gd name="connsiteX113" fmla="*/ 6724001 w 12192000"/>
              <a:gd name="connsiteY113" fmla="*/ 434021 h 6858000"/>
              <a:gd name="connsiteX114" fmla="*/ 0 w 12192000"/>
              <a:gd name="connsiteY114" fmla="*/ 0 h 6858000"/>
              <a:gd name="connsiteX115" fmla="*/ 12192000 w 12192000"/>
              <a:gd name="connsiteY115" fmla="*/ 0 h 6858000"/>
              <a:gd name="connsiteX116" fmla="*/ 12192000 w 12192000"/>
              <a:gd name="connsiteY116" fmla="*/ 6858000 h 6858000"/>
              <a:gd name="connsiteX117" fmla="*/ 0 w 12192000"/>
              <a:gd name="connsiteY11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2192000" h="685800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B3D4C636-95F5-9E2A-F081-77AABA1A2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938" y="1936754"/>
            <a:ext cx="5791199" cy="277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351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75</Words>
  <Application>Microsoft Office PowerPoint</Application>
  <PresentationFormat>Breedbeeld</PresentationFormat>
  <Paragraphs>10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In het theater: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Willemijn Bosman</dc:creator>
  <cp:lastModifiedBy>Willemijn Bosman</cp:lastModifiedBy>
  <cp:revision>1</cp:revision>
  <dcterms:created xsi:type="dcterms:W3CDTF">2023-09-21T09:47:06Z</dcterms:created>
  <dcterms:modified xsi:type="dcterms:W3CDTF">2025-06-03T12:23:23Z</dcterms:modified>
</cp:coreProperties>
</file>